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38404800" cy="192024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13" autoAdjust="0"/>
    <p:restoredTop sz="94676" autoAdjust="0"/>
  </p:normalViewPr>
  <p:slideViewPr>
    <p:cSldViewPr>
      <p:cViewPr varScale="1">
        <p:scale>
          <a:sx n="30" d="100"/>
          <a:sy n="30" d="100"/>
        </p:scale>
        <p:origin x="378" y="120"/>
      </p:cViewPr>
      <p:guideLst>
        <p:guide orient="horz" pos="6048"/>
        <p:guide pos="120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7783" y="19056929"/>
            <a:ext cx="5056643" cy="8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3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0F4BE1B-7745-4213-9F57-140D3E67A0BC}"/>
              </a:ext>
            </a:extLst>
          </p:cNvPr>
          <p:cNvSpPr/>
          <p:nvPr userDrawn="1"/>
        </p:nvSpPr>
        <p:spPr>
          <a:xfrm>
            <a:off x="0" y="0"/>
            <a:ext cx="38404800" cy="24003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006" tIns="40002" rIns="80006" bIns="40002" rtlCol="0" anchor="ctr"/>
          <a:lstStyle/>
          <a:p>
            <a:pPr algn="ctr"/>
            <a:endParaRPr lang="en-US" sz="1718" dirty="0"/>
          </a:p>
        </p:txBody>
      </p:sp>
      <p:sp>
        <p:nvSpPr>
          <p:cNvPr id="8" name="Instructions">
            <a:extLst>
              <a:ext uri="{FF2B5EF4-FFF2-40B4-BE49-F238E27FC236}">
                <a16:creationId xmlns:a16="http://schemas.microsoft.com/office/drawing/2014/main" id="{E517B362-29CA-410B-80DF-2A93F0688226}"/>
              </a:ext>
            </a:extLst>
          </p:cNvPr>
          <p:cNvSpPr/>
          <p:nvPr userDrawn="1"/>
        </p:nvSpPr>
        <p:spPr>
          <a:xfrm>
            <a:off x="-6560820" y="0"/>
            <a:ext cx="6080760" cy="1920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31" tIns="128531" rIns="128531" bIns="128531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472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725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</a:t>
            </a:r>
            <a:r>
              <a:rPr lang="en-US" sz="280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is 21”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high </a:t>
            </a:r>
            <a:r>
              <a:rPr lang="en-US" sz="280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by 42”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wide .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It can be used to print any poster with a 1:2 aspect ratio including 30x60, 36x72, 42x84, and 48x96. </a:t>
            </a: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472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472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472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725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725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28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28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351"/>
              </a:spcAft>
            </a:pP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351"/>
              </a:spcAft>
            </a:pPr>
            <a:b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45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026C4A9-FD3D-44C4-9C4B-50305951CC60}"/>
              </a:ext>
            </a:extLst>
          </p:cNvPr>
          <p:cNvGrpSpPr/>
          <p:nvPr userDrawn="1"/>
        </p:nvGrpSpPr>
        <p:grpSpPr>
          <a:xfrm>
            <a:off x="38884860" y="0"/>
            <a:ext cx="6080760" cy="19202400"/>
            <a:chOff x="33832800" y="0"/>
            <a:chExt cx="12801600" cy="43891200"/>
          </a:xfrm>
        </p:grpSpPr>
        <p:sp>
          <p:nvSpPr>
            <p:cNvPr id="10" name="Instructions">
              <a:extLst>
                <a:ext uri="{FF2B5EF4-FFF2-40B4-BE49-F238E27FC236}">
                  <a16:creationId xmlns:a16="http://schemas.microsoft.com/office/drawing/2014/main" id="{13F64C25-5237-4422-A06F-44B884B57FBC}"/>
                </a:ext>
              </a:extLst>
            </p:cNvPr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472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4725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472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4725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4725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28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351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28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8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45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45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041B90C-6BEE-4C30-9DFF-692605AB5F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107874"/>
              <a:ext cx="11904515" cy="102469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437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2560320" rtl="0" eaLnBrk="1" latinLnBrk="0" hangingPunct="1">
        <a:lnSpc>
          <a:spcPct val="90000"/>
        </a:lnSpc>
        <a:spcBef>
          <a:spcPct val="0"/>
        </a:spcBef>
        <a:buNone/>
        <a:defRPr sz="123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0080" indent="-640080" algn="l" defTabSz="256032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4805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704088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832104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881360" indent="-640080" algn="l" defTabSz="256032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801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2pPr>
      <a:lvl3pPr marL="25603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4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5pPr>
      <a:lvl6pPr marL="640080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6pPr>
      <a:lvl7pPr marL="768096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7pPr>
      <a:lvl8pPr marL="896112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8pPr>
      <a:lvl9pPr marL="10241280" algn="l" defTabSz="2560320" rtl="0" eaLnBrk="1" latinLnBrk="0" hangingPunct="1">
        <a:defRPr sz="5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2">
            <a:extLst>
              <a:ext uri="{FF2B5EF4-FFF2-40B4-BE49-F238E27FC236}">
                <a16:creationId xmlns:a16="http://schemas.microsoft.com/office/drawing/2014/main" id="{D34EE97F-E39B-49E1-934E-C86D66008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6733"/>
            <a:ext cx="28803600" cy="1327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24" tIns="257061" rIns="102824" bIns="257061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525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Template Provided By Genigraphics </a:t>
            </a:r>
            <a:r>
              <a:rPr lang="en-US" sz="5250" b="1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– 913-441-1410 </a:t>
            </a:r>
            <a:r>
              <a:rPr lang="en-US" sz="525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– Replace This Text With Your Title</a:t>
            </a:r>
          </a:p>
        </p:txBody>
      </p:sp>
      <p:sp>
        <p:nvSpPr>
          <p:cNvPr id="7" name="Text Box 123">
            <a:extLst>
              <a:ext uri="{FF2B5EF4-FFF2-40B4-BE49-F238E27FC236}">
                <a16:creationId xmlns:a16="http://schemas.microsoft.com/office/drawing/2014/main" id="{13C7C5C1-A541-48E0-A909-F00D968C3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333500"/>
            <a:ext cx="2880360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24" tIns="102824" rIns="102824" bIns="102824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15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315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315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315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315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315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315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315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315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315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8" name="Rectangle 265">
            <a:extLst>
              <a:ext uri="{FF2B5EF4-FFF2-40B4-BE49-F238E27FC236}">
                <a16:creationId xmlns:a16="http://schemas.microsoft.com/office/drawing/2014/main" id="{8FF742DA-021B-4A8E-BD70-08A5629B79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0100" y="640080"/>
            <a:ext cx="1600200" cy="1201097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337" tIns="36669" rIns="73337" bIns="36669" anchor="ctr"/>
          <a:lstStyle/>
          <a:p>
            <a:pPr algn="ctr" defTabSz="3519884"/>
            <a:r>
              <a:rPr lang="en-US" sz="1050" b="1" dirty="0">
                <a:latin typeface="Calibri" pitchFamily="34" charset="0"/>
              </a:rPr>
              <a:t>REPLACE THIS BOX WITH YOUR ORGANIZATION’S</a:t>
            </a:r>
          </a:p>
          <a:p>
            <a:pPr algn="ctr" defTabSz="3519884"/>
            <a:r>
              <a:rPr lang="en-US" sz="1050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9" name="Rectangle 265">
            <a:extLst>
              <a:ext uri="{FF2B5EF4-FFF2-40B4-BE49-F238E27FC236}">
                <a16:creationId xmlns:a16="http://schemas.microsoft.com/office/drawing/2014/main" id="{AF4457BF-0A6B-43B9-A41A-7970D31407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004500" y="640080"/>
            <a:ext cx="1600200" cy="1201097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337" tIns="36669" rIns="73337" bIns="36669" anchor="ctr"/>
          <a:lstStyle/>
          <a:p>
            <a:pPr algn="ctr" defTabSz="3519884"/>
            <a:r>
              <a:rPr lang="en-US" sz="1050" b="1" dirty="0">
                <a:latin typeface="Calibri" pitchFamily="34" charset="0"/>
              </a:rPr>
              <a:t>REPLACE THIS BOX WITH YOUR ORGANIZATION’S</a:t>
            </a:r>
          </a:p>
          <a:p>
            <a:pPr algn="ctr" defTabSz="3519884"/>
            <a:r>
              <a:rPr lang="en-US" sz="1050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5867</TotalTime>
  <Words>55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Christa Stiles</cp:lastModifiedBy>
  <cp:revision>77</cp:revision>
  <cp:lastPrinted>2013-02-12T02:21:55Z</cp:lastPrinted>
  <dcterms:created xsi:type="dcterms:W3CDTF">2013-02-10T21:14:48Z</dcterms:created>
  <dcterms:modified xsi:type="dcterms:W3CDTF">2021-11-17T22:05:51Z</dcterms:modified>
</cp:coreProperties>
</file>